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0000"/>
    <a:srgbClr val="DA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2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872224"/>
            <a:ext cx="4267200" cy="484277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072249" y="6367046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725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1"/>
          <a:stretch/>
        </p:blipFill>
        <p:spPr>
          <a:xfrm>
            <a:off x="1497701" y="482600"/>
            <a:ext cx="6148597" cy="5257800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146175"/>
          </a:xfrm>
        </p:spPr>
        <p:txBody>
          <a:bodyPr/>
          <a:lstStyle>
            <a:lvl1pPr>
              <a:defRPr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072249" y="6367046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798513"/>
            <a:ext cx="6145213" cy="526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8100"/>
            <a:ext cx="85344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4572000"/>
          </a:xfrm>
        </p:spPr>
        <p:txBody>
          <a:bodyPr/>
          <a:lstStyle>
            <a:lvl1pPr>
              <a:buClr>
                <a:srgbClr val="CC6600"/>
              </a:buClr>
              <a:defRPr sz="2600" b="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798513"/>
            <a:ext cx="6145213" cy="526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8100"/>
            <a:ext cx="85344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143000"/>
            <a:ext cx="40386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8200" y="1143000"/>
            <a:ext cx="40386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6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1"/>
          <a:stretch/>
        </p:blipFill>
        <p:spPr>
          <a:xfrm>
            <a:off x="1497701" y="482600"/>
            <a:ext cx="6148597" cy="5257800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6072249" y="6367046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www.buffalostate.edu</a:t>
            </a:r>
          </a:p>
        </p:txBody>
      </p:sp>
    </p:spTree>
    <p:extLst>
      <p:ext uri="{BB962C8B-B14F-4D97-AF65-F5344CB8AC3E}">
        <p14:creationId xmlns:p14="http://schemas.microsoft.com/office/powerpoint/2010/main" val="3607328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9C43-E342-4A1D-98FB-010A5C7888B3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331D-F224-4DC5-8475-9628907E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60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84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5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7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273278"/>
      </p:ext>
    </p:extLst>
  </p:cSld>
  <p:clrMapOvr>
    <a:masterClrMapping/>
  </p:clrMapOvr>
</p:sld>
</file>

<file path=ppt/theme/theme1.xml><?xml version="1.0" encoding="utf-8"?>
<a:theme xmlns:a="http://schemas.openxmlformats.org/drawingml/2006/main" name="cres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D71AC8-A20F-486B-9AB6-F2590E381C9D}"/>
</file>

<file path=customXml/itemProps2.xml><?xml version="1.0" encoding="utf-8"?>
<ds:datastoreItem xmlns:ds="http://schemas.openxmlformats.org/officeDocument/2006/customXml" ds:itemID="{56123F10-1FA5-4FC2-A5D8-54749BDC5B65}"/>
</file>

<file path=customXml/itemProps3.xml><?xml version="1.0" encoding="utf-8"?>
<ds:datastoreItem xmlns:ds="http://schemas.openxmlformats.org/officeDocument/2006/customXml" ds:itemID="{191BFC23-D340-4A15-B479-DA9765BF13C0}"/>
</file>

<file path=docProps/app.xml><?xml version="1.0" encoding="utf-8"?>
<Properties xmlns="http://schemas.openxmlformats.org/officeDocument/2006/extended-properties" xmlns:vt="http://schemas.openxmlformats.org/officeDocument/2006/docPropsVTypes">
  <Template>crest</Template>
  <TotalTime>31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crest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norrisma1</dc:creator>
  <cp:lastModifiedBy>Waite, Kaylene</cp:lastModifiedBy>
  <cp:revision>5</cp:revision>
  <dcterms:created xsi:type="dcterms:W3CDTF">2013-01-29T14:57:17Z</dcterms:created>
  <dcterms:modified xsi:type="dcterms:W3CDTF">2017-02-13T21:05:27Z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